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335" r:id="rId2"/>
    <p:sldId id="353" r:id="rId3"/>
    <p:sldId id="347" r:id="rId4"/>
    <p:sldId id="348" r:id="rId5"/>
    <p:sldId id="349" r:id="rId6"/>
    <p:sldId id="350" r:id="rId7"/>
    <p:sldId id="351" r:id="rId8"/>
    <p:sldId id="354" r:id="rId9"/>
    <p:sldId id="336" r:id="rId10"/>
    <p:sldId id="352" r:id="rId11"/>
    <p:sldId id="356" r:id="rId12"/>
    <p:sldId id="327" r:id="rId13"/>
    <p:sldId id="341" r:id="rId14"/>
    <p:sldId id="342" r:id="rId15"/>
    <p:sldId id="343" r:id="rId16"/>
    <p:sldId id="344" r:id="rId17"/>
    <p:sldId id="345" r:id="rId18"/>
    <p:sldId id="355" r:id="rId19"/>
  </p:sldIdLst>
  <p:sldSz cx="12192000" cy="6858000"/>
  <p:notesSz cx="6858000" cy="9144000"/>
  <p:embeddedFontLst>
    <p:embeddedFont>
      <p:font typeface="Calibri Light" panose="020F0302020204030204" pitchFamily="34" charset="0"/>
      <p:regular r:id="rId20"/>
      <p: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91" d="100"/>
          <a:sy n="91" d="100"/>
        </p:scale>
        <p:origin x="39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499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818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530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4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012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441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33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20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314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58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942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5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03F28-8035-403C-A27F-EC98264E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3832"/>
          </a:xfrm>
        </p:spPr>
        <p:txBody>
          <a:bodyPr/>
          <a:lstStyle/>
          <a:p>
            <a:r>
              <a:rPr lang="en-CA" dirty="0"/>
              <a:t>Time word  p. 127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90A5AB-27E4-4550-9F9E-85A39DBBB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8958"/>
            <a:ext cx="10515600" cy="4918005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月曜日</a:t>
            </a:r>
            <a:r>
              <a:rPr lang="en-US" altLang="ja-JP" dirty="0"/>
              <a:t>(</a:t>
            </a:r>
            <a:r>
              <a:rPr lang="ja-JP" altLang="en-US" dirty="0" err="1"/>
              <a:t>げつようび</a:t>
            </a:r>
            <a:r>
              <a:rPr lang="en-US" altLang="ja-JP" dirty="0"/>
              <a:t>)</a:t>
            </a:r>
            <a:r>
              <a:rPr lang="ja-JP" altLang="en-US" dirty="0" err="1"/>
              <a:t>、</a:t>
            </a:r>
            <a:r>
              <a:rPr lang="ja-JP" altLang="en-US" dirty="0"/>
              <a:t>火曜日</a:t>
            </a:r>
            <a:r>
              <a:rPr lang="en-US" altLang="ja-JP" dirty="0"/>
              <a:t>(</a:t>
            </a:r>
            <a:r>
              <a:rPr lang="ja-JP" altLang="en-US" dirty="0"/>
              <a:t>かようび</a:t>
            </a:r>
            <a:r>
              <a:rPr lang="en-US" altLang="ja-JP" dirty="0"/>
              <a:t>)</a:t>
            </a:r>
            <a:r>
              <a:rPr lang="ja-JP" altLang="en-US" dirty="0" err="1"/>
              <a:t>、</a:t>
            </a:r>
            <a:r>
              <a:rPr lang="ja-JP" altLang="en-US" dirty="0"/>
              <a:t>水曜日</a:t>
            </a:r>
            <a:r>
              <a:rPr lang="en-US" altLang="ja-JP" dirty="0"/>
              <a:t>(</a:t>
            </a:r>
            <a:r>
              <a:rPr lang="ja-JP" altLang="en-US" dirty="0"/>
              <a:t>すいよう</a:t>
            </a:r>
            <a:r>
              <a:rPr lang="ja-JP" altLang="en-US" dirty="0" err="1"/>
              <a:t>び</a:t>
            </a:r>
            <a:r>
              <a:rPr lang="en-US" altLang="ja-JP" dirty="0"/>
              <a:t>)</a:t>
            </a:r>
            <a:r>
              <a:rPr lang="ja-JP" altLang="en-US" dirty="0" err="1"/>
              <a:t>、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木曜日</a:t>
            </a:r>
            <a:r>
              <a:rPr lang="en-US" altLang="ja-JP" dirty="0"/>
              <a:t>(</a:t>
            </a:r>
            <a:r>
              <a:rPr lang="ja-JP" altLang="en-US" dirty="0"/>
              <a:t>もくようび</a:t>
            </a:r>
            <a:r>
              <a:rPr lang="en-US" altLang="ja-JP" dirty="0"/>
              <a:t>)</a:t>
            </a:r>
            <a:r>
              <a:rPr lang="ja-JP" altLang="en-US" dirty="0" err="1"/>
              <a:t>、</a:t>
            </a:r>
            <a:r>
              <a:rPr lang="ja-JP" altLang="en-US" dirty="0"/>
              <a:t>金曜日</a:t>
            </a:r>
            <a:r>
              <a:rPr lang="en-US" altLang="ja-JP" dirty="0"/>
              <a:t>(</a:t>
            </a:r>
            <a:r>
              <a:rPr lang="ja-JP" altLang="en-US" dirty="0"/>
              <a:t>きんよう</a:t>
            </a:r>
            <a:r>
              <a:rPr lang="ja-JP" altLang="en-US" dirty="0" err="1"/>
              <a:t>び</a:t>
            </a:r>
            <a:r>
              <a:rPr lang="en-US" altLang="ja-JP" dirty="0"/>
              <a:t>)</a:t>
            </a:r>
            <a:r>
              <a:rPr lang="ja-JP" altLang="en-US" dirty="0" err="1"/>
              <a:t>、</a:t>
            </a:r>
            <a:r>
              <a:rPr lang="ja-JP" altLang="en-US" dirty="0"/>
              <a:t>土曜日</a:t>
            </a:r>
            <a:r>
              <a:rPr lang="en-US" altLang="ja-JP" dirty="0"/>
              <a:t>(</a:t>
            </a:r>
            <a:r>
              <a:rPr lang="ja-JP" altLang="en-US" dirty="0"/>
              <a:t>どようび</a:t>
            </a:r>
            <a:r>
              <a:rPr lang="en-US" altLang="ja-JP" dirty="0"/>
              <a:t>)</a:t>
            </a:r>
            <a:r>
              <a:rPr lang="ja-JP" altLang="en-US" dirty="0" err="1"/>
              <a:t>、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日曜日</a:t>
            </a:r>
            <a:r>
              <a:rPr lang="en-US" altLang="ja-JP" dirty="0"/>
              <a:t>(</a:t>
            </a:r>
            <a:r>
              <a:rPr lang="ja-JP" altLang="en-US" dirty="0" err="1"/>
              <a:t>にちようび</a:t>
            </a:r>
            <a:r>
              <a:rPr lang="en-US" altLang="ja-JP" dirty="0"/>
              <a:t>)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おととい、きのう、きょう、あした、あさって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せんしゅう、こんしゅう、らいしゅう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せんげつ、こんげつ、らいげつ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4831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5317"/>
          </a:xfrm>
        </p:spPr>
        <p:txBody>
          <a:bodyPr>
            <a:normAutofit fontScale="90000"/>
          </a:bodyPr>
          <a:lstStyle/>
          <a:p>
            <a:r>
              <a:rPr lang="en-US" dirty="0"/>
              <a:t>Past tense of </a:t>
            </a:r>
            <a:r>
              <a:rPr lang="ja-JP" altLang="en-US" dirty="0"/>
              <a:t>です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42737"/>
            <a:ext cx="10515600" cy="5134226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　　　　　　　　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　　　　</a:t>
            </a:r>
            <a:r>
              <a:rPr lang="en-US" dirty="0"/>
              <a:t>affirmative     negative</a:t>
            </a:r>
          </a:p>
          <a:p>
            <a:pPr marL="0" indent="0">
              <a:buNone/>
            </a:pPr>
            <a:r>
              <a:rPr lang="en-US" altLang="ja-JP" dirty="0"/>
              <a:t>p</a:t>
            </a:r>
            <a:r>
              <a:rPr lang="en-US" dirty="0"/>
              <a:t>resent tense </a:t>
            </a:r>
            <a:r>
              <a:rPr lang="ja-JP" altLang="en-US" dirty="0"/>
              <a:t>　　～です　　　　　～じゃないです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　　　　　　　　　　　　～じゃありません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　　　　　　　　　　　　～ではありません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past tense</a:t>
            </a:r>
            <a:r>
              <a:rPr lang="ja-JP" altLang="en-US" dirty="0"/>
              <a:t>　　　　～でした　　　　　～じゃなかったです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　　　　　　　　　　　　　～じゃありませんでした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　　　　　　　　　　　　　～ではありませんでした　</a:t>
            </a:r>
            <a:endParaRPr lang="en-US" altLang="ja-JP" dirty="0"/>
          </a:p>
          <a:p>
            <a:endParaRPr lang="en-US" altLang="ja-JP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06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9482"/>
          </a:xfrm>
        </p:spPr>
        <p:txBody>
          <a:bodyPr/>
          <a:lstStyle/>
          <a:p>
            <a:r>
              <a:rPr lang="en-US" dirty="0" smtClean="0"/>
              <a:t>Past Time </a:t>
            </a:r>
            <a:r>
              <a:rPr lang="en-US" dirty="0" smtClean="0"/>
              <a:t>words for the past tense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24608"/>
            <a:ext cx="10515600" cy="5052355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きのう、おととい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せんしゅう、せん</a:t>
            </a:r>
            <a:r>
              <a:rPr lang="ja-JP" altLang="en-US" dirty="0" err="1" smtClean="0"/>
              <a:t>げつ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きょねん  </a:t>
            </a:r>
            <a:r>
              <a:rPr lang="en-US" altLang="ja-JP" dirty="0" smtClean="0"/>
              <a:t>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045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767"/>
            <a:ext cx="10515600" cy="886159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　　  </a:t>
            </a:r>
            <a:r>
              <a:rPr lang="ja-JP" altLang="en-US" sz="2000" dirty="0"/>
              <a:t>とき</a:t>
            </a:r>
            <a:r>
              <a:rPr lang="ja-JP" altLang="en-US" dirty="0"/>
              <a:t>　　　　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4000" dirty="0"/>
              <a:t>～の時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3263"/>
            <a:ext cx="10515600" cy="49336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dirty="0"/>
              <a:t>When….., </a:t>
            </a:r>
            <a:r>
              <a:rPr lang="ja-JP" altLang="en-US" sz="3200" dirty="0"/>
              <a:t>～　</a:t>
            </a:r>
            <a:endParaRPr lang="en-US" altLang="ja-JP" sz="3200" dirty="0"/>
          </a:p>
          <a:p>
            <a:pPr marL="0" indent="0">
              <a:buNone/>
            </a:pPr>
            <a:r>
              <a:rPr lang="en-US" sz="3200" dirty="0"/>
              <a:t>at the time of….., </a:t>
            </a:r>
            <a:r>
              <a:rPr lang="ja-JP" altLang="en-US" sz="3200" dirty="0"/>
              <a:t>～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Noun+</a:t>
            </a:r>
            <a:r>
              <a:rPr lang="ja-JP" altLang="en-US" sz="3200" dirty="0"/>
              <a:t>のとき、</a:t>
            </a:r>
            <a:endParaRPr lang="en-US" sz="3200" dirty="0"/>
          </a:p>
          <a:p>
            <a:pPr marL="0" indent="0">
              <a:buNone/>
            </a:pPr>
            <a:r>
              <a:rPr lang="ja-JP" altLang="en-US" sz="3200" dirty="0"/>
              <a:t>こどものとき、</a:t>
            </a: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こうこう／こうこうせい のとき、</a:t>
            </a: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１５さいのとき、</a:t>
            </a:r>
            <a:endParaRPr lang="en-CA" altLang="ja-JP" sz="3200" dirty="0"/>
          </a:p>
          <a:p>
            <a:pPr marL="0" indent="0">
              <a:buNone/>
            </a:pPr>
            <a:endParaRPr lang="en-CA" sz="3200" dirty="0"/>
          </a:p>
          <a:p>
            <a:pPr marL="0" indent="0">
              <a:buNone/>
            </a:pPr>
            <a:r>
              <a:rPr lang="ja-JP" altLang="en-US" sz="3200" dirty="0"/>
              <a:t>こどものとき、よくゲームをしました。</a:t>
            </a:r>
            <a:endParaRPr lang="en-CA" altLang="ja-JP" sz="3200" dirty="0"/>
          </a:p>
          <a:p>
            <a:pPr marL="0" indent="0">
              <a:buNone/>
            </a:pPr>
            <a:r>
              <a:rPr lang="ja-JP" altLang="en-US" sz="3200" dirty="0"/>
              <a:t>こうこうせいのとき、あまりべんきょうしませんでした。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4317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1359"/>
          </a:xfrm>
        </p:spPr>
        <p:txBody>
          <a:bodyPr>
            <a:noAutofit/>
          </a:bodyPr>
          <a:lstStyle/>
          <a:p>
            <a:r>
              <a:rPr lang="en-US" sz="3200" dirty="0"/>
              <a:t>The duration of an 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46484"/>
            <a:ext cx="10515600" cy="5594359"/>
          </a:xfrm>
        </p:spPr>
        <p:txBody>
          <a:bodyPr/>
          <a:lstStyle/>
          <a:p>
            <a:pPr marL="0" indent="0">
              <a:buNone/>
            </a:pPr>
            <a:endParaRPr lang="en-US" altLang="ja-JP" b="1" dirty="0"/>
          </a:p>
          <a:p>
            <a:pPr marL="0" indent="0">
              <a:buNone/>
            </a:pPr>
            <a:r>
              <a:rPr lang="en-US" altLang="ja-JP" sz="3200" b="1" dirty="0"/>
              <a:t>Expressed with a bare noun, not followed by any particle. </a:t>
            </a:r>
          </a:p>
          <a:p>
            <a:pPr marL="0" indent="0">
              <a:buNone/>
            </a:pP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わたしは　まいにち　</a:t>
            </a:r>
            <a:r>
              <a:rPr lang="ja-JP" altLang="en-US" sz="3200" u="sng" dirty="0"/>
              <a:t>８じかん</a:t>
            </a:r>
            <a:r>
              <a:rPr lang="en-US" sz="3200" dirty="0"/>
              <a:t> </a:t>
            </a:r>
            <a:r>
              <a:rPr lang="ja-JP" altLang="en-US" sz="3200" dirty="0"/>
              <a:t>　ねます。  </a:t>
            </a:r>
            <a:endParaRPr lang="en-US" altLang="ja-JP" sz="3200" dirty="0"/>
          </a:p>
          <a:p>
            <a:pPr marL="0" indent="0">
              <a:buNone/>
            </a:pPr>
            <a:r>
              <a:rPr lang="en-US" altLang="ja-JP" sz="3200" dirty="0"/>
              <a:t>I sleep for eight hours everyday</a:t>
            </a:r>
            <a:r>
              <a:rPr lang="en-US" altLang="ja-JP" sz="3200" dirty="0" smtClean="0"/>
              <a:t>.</a:t>
            </a:r>
          </a:p>
          <a:p>
            <a:pPr marL="0" indent="0">
              <a:buNone/>
            </a:pPr>
            <a:endParaRPr lang="en-US" altLang="ja-JP" sz="3200" dirty="0"/>
          </a:p>
          <a:p>
            <a:pPr marL="0" indent="0">
              <a:buNone/>
            </a:pPr>
            <a:r>
              <a:rPr lang="ja-JP" altLang="en-US" dirty="0" smtClean="0"/>
              <a:t>８</a:t>
            </a:r>
            <a:r>
              <a:rPr lang="ja-JP" altLang="en-US" dirty="0" err="1" smtClean="0"/>
              <a:t>じに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8</a:t>
            </a:r>
            <a:r>
              <a:rPr lang="ja-JP" altLang="en-US" dirty="0" smtClean="0"/>
              <a:t>　</a:t>
            </a:r>
            <a:r>
              <a:rPr lang="en-US" altLang="ja-JP" dirty="0" smtClean="0"/>
              <a:t>O’clock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1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33134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3600" b="1" dirty="0"/>
              <a:t>To say </a:t>
            </a:r>
            <a:r>
              <a:rPr lang="ja-JP" altLang="en-US" sz="3600" b="1" dirty="0"/>
              <a:t>～</a:t>
            </a:r>
            <a:r>
              <a:rPr lang="en-US" altLang="ja-JP" sz="3600" b="1" dirty="0"/>
              <a:t>hour and half, add </a:t>
            </a:r>
            <a:r>
              <a:rPr lang="ja-JP" altLang="en-US" sz="3600" b="1" dirty="0"/>
              <a:t>はん </a:t>
            </a:r>
            <a:r>
              <a:rPr lang="en-US" altLang="ja-JP" sz="3600" b="1" dirty="0"/>
              <a:t>after </a:t>
            </a:r>
            <a:r>
              <a:rPr lang="ja-JP" altLang="en-US" sz="3600" b="1" dirty="0"/>
              <a:t>～じかん</a:t>
            </a:r>
            <a:r>
              <a:rPr lang="en-US" altLang="ja-JP" sz="3600" b="1" dirty="0"/>
              <a:t>.</a:t>
            </a:r>
          </a:p>
          <a:p>
            <a:pPr marL="0" indent="0">
              <a:buNone/>
            </a:pPr>
            <a:endParaRPr lang="en-US" altLang="ja-JP" sz="3600" dirty="0"/>
          </a:p>
          <a:p>
            <a:pPr marL="0" indent="0">
              <a:buNone/>
            </a:pPr>
            <a:r>
              <a:rPr lang="ja-JP" altLang="en-US" sz="3600" dirty="0"/>
              <a:t>わたしは　きのう　</a:t>
            </a:r>
            <a:r>
              <a:rPr lang="ja-JP" altLang="en-US" sz="3600" u="sng" dirty="0"/>
              <a:t>６じかんはん</a:t>
            </a:r>
            <a:r>
              <a:rPr lang="ja-JP" altLang="en-US" sz="3600" dirty="0"/>
              <a:t>　ねました。</a:t>
            </a:r>
            <a:endParaRPr lang="en-US" altLang="ja-JP" sz="3600" dirty="0"/>
          </a:p>
          <a:p>
            <a:pPr marL="0" indent="0">
              <a:buNone/>
            </a:pPr>
            <a:r>
              <a:rPr lang="en-US" sz="3600" dirty="0"/>
              <a:t>I slept for six and a half hours yesterday.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Question sentence:</a:t>
            </a:r>
          </a:p>
          <a:p>
            <a:pPr marL="0" indent="0">
              <a:buNone/>
            </a:pPr>
            <a:r>
              <a:rPr lang="ja-JP" altLang="en-US" sz="3600" dirty="0"/>
              <a:t>きのう　なんじかん　ねましたか。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19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600" b="1" dirty="0"/>
              <a:t>For approximate measurement, add </a:t>
            </a:r>
            <a:r>
              <a:rPr lang="ja-JP" altLang="en-US" sz="3600" b="1" dirty="0"/>
              <a:t>ぐらい</a:t>
            </a:r>
            <a:r>
              <a:rPr lang="en-US" altLang="ja-JP" sz="3600" b="1" dirty="0"/>
              <a:t>.</a:t>
            </a:r>
          </a:p>
          <a:p>
            <a:pPr marL="0" indent="0">
              <a:buNone/>
            </a:pPr>
            <a:endParaRPr lang="en-US" altLang="ja-JP" sz="3600" dirty="0"/>
          </a:p>
          <a:p>
            <a:pPr marL="0" indent="0">
              <a:buNone/>
            </a:pPr>
            <a:r>
              <a:rPr lang="ja-JP" altLang="en-US" sz="3600" dirty="0"/>
              <a:t>わたしは　きのう　</a:t>
            </a:r>
            <a:r>
              <a:rPr lang="ja-JP" altLang="en-US" sz="3600" u="sng" dirty="0"/>
              <a:t>２じかんぐらい</a:t>
            </a:r>
            <a:r>
              <a:rPr lang="ja-JP" altLang="en-US" sz="3600" dirty="0"/>
              <a:t>　べんきょうしました。</a:t>
            </a:r>
            <a:endParaRPr lang="en-US" altLang="ja-JP" sz="3600" dirty="0"/>
          </a:p>
          <a:p>
            <a:pPr marL="0" indent="0">
              <a:buNone/>
            </a:pPr>
            <a:r>
              <a:rPr lang="en-US" altLang="ja-JP" sz="3600" dirty="0"/>
              <a:t>I studied for about two hours yesterday.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9876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5422"/>
          </a:xfrm>
        </p:spPr>
        <p:txBody>
          <a:bodyPr>
            <a:normAutofit/>
          </a:bodyPr>
          <a:lstStyle/>
          <a:p>
            <a:r>
              <a:rPr lang="ja-JP" altLang="en-US" sz="3200" dirty="0"/>
              <a:t>ごろ　</a:t>
            </a:r>
            <a:r>
              <a:rPr lang="en-US" altLang="ja-JP" sz="3200" dirty="0"/>
              <a:t>VS</a:t>
            </a:r>
            <a:r>
              <a:rPr lang="ja-JP" altLang="en-US" sz="3200" dirty="0"/>
              <a:t>　ぐらい　　　　</a:t>
            </a:r>
            <a:r>
              <a:rPr lang="en-US" altLang="ja-JP" sz="3200" dirty="0"/>
              <a:t>about</a:t>
            </a:r>
            <a:r>
              <a:rPr lang="ja-JP" altLang="en-US" sz="3200" dirty="0"/>
              <a:t>～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50758"/>
            <a:ext cx="10515600" cy="5126205"/>
          </a:xfrm>
        </p:spPr>
        <p:txBody>
          <a:bodyPr/>
          <a:lstStyle/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Time</a:t>
            </a:r>
            <a:r>
              <a:rPr lang="ja-JP" altLang="en-US" dirty="0"/>
              <a:t>　＋　ごろ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五時ごろ　ねました。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I slept at about five o’clock.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altLang="ja-JP" dirty="0"/>
              <a:t>Duration</a:t>
            </a:r>
            <a:r>
              <a:rPr lang="ja-JP" altLang="en-US" dirty="0"/>
              <a:t>　＋　ぐらい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五じかんぐらい　ねました。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  I slept for about five hours.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74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46074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Particle</a:t>
            </a:r>
            <a:r>
              <a:rPr lang="ja-JP" altLang="en-US" dirty="0"/>
              <a:t>　と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73212"/>
            <a:ext cx="10515600" cy="574530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ja-JP" dirty="0"/>
              <a:t>1</a:t>
            </a:r>
            <a:r>
              <a:rPr lang="en-US" dirty="0"/>
              <a:t>. </a:t>
            </a:r>
            <a:r>
              <a:rPr lang="en-US" altLang="ja-JP" dirty="0"/>
              <a:t>“together with”; it describes with whom you do something.   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わたしは　ともだちと　ひるごはんをたべました。</a:t>
            </a:r>
            <a:endParaRPr lang="en-US" altLang="ja-JP" dirty="0"/>
          </a:p>
          <a:p>
            <a:pPr marL="0" indent="0">
              <a:buNone/>
            </a:pPr>
            <a:r>
              <a:rPr lang="en-US" dirty="0"/>
              <a:t>I ate lunch with my friend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 smtClean="0"/>
              <a:t>一人</a:t>
            </a:r>
            <a:r>
              <a:rPr lang="en-US" altLang="ja-JP" dirty="0" smtClean="0"/>
              <a:t>(</a:t>
            </a:r>
            <a:r>
              <a:rPr lang="ja-JP" altLang="en-US" dirty="0" smtClean="0"/>
              <a:t>ひとり</a:t>
            </a:r>
            <a:r>
              <a:rPr lang="en-US" altLang="ja-JP" dirty="0" smtClean="0"/>
              <a:t>)</a:t>
            </a:r>
            <a:r>
              <a:rPr lang="ja-JP" altLang="en-US" dirty="0" smtClean="0"/>
              <a:t>で　たべました。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2. Connecting two nouns: A and B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わたしは　えいごとちゅうごくごを　はなします。</a:t>
            </a:r>
            <a:endParaRPr lang="en-CA" altLang="ja-JP" dirty="0"/>
          </a:p>
          <a:p>
            <a:pPr marL="0" indent="0">
              <a:buNone/>
            </a:pPr>
            <a:r>
              <a:rPr lang="en-US" altLang="ja-JP" dirty="0"/>
              <a:t>I speak English and Chinese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/>
              <a:t>えんぴつは　ほんと　ノートのあいだです。</a:t>
            </a:r>
            <a:endParaRPr lang="en-CA" altLang="ja-JP" dirty="0"/>
          </a:p>
          <a:p>
            <a:pPr marL="0" indent="0">
              <a:buNone/>
            </a:pPr>
            <a:r>
              <a:rPr lang="en-US" dirty="0"/>
              <a:t>A pencil is between a book and a notebook.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53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ひとりで　</a:t>
            </a:r>
            <a:r>
              <a:rPr lang="en-US" altLang="ja-JP" dirty="0"/>
              <a:t>alone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083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25DAC-E92D-4BB5-AABD-AE8E37249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8932"/>
          </a:xfrm>
        </p:spPr>
        <p:txBody>
          <a:bodyPr/>
          <a:lstStyle/>
          <a:p>
            <a:r>
              <a:rPr lang="en-US" altLang="ja-JP" dirty="0"/>
              <a:t>Question</a:t>
            </a:r>
            <a:r>
              <a:rPr lang="ja-JP" altLang="en-US" dirty="0"/>
              <a:t> 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C05F7-0628-4D1D-9741-83484F1BD5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2457"/>
            <a:ext cx="10515600" cy="52045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きょうは　</a:t>
            </a:r>
            <a:r>
              <a:rPr lang="en-US" altLang="ja-JP" dirty="0"/>
              <a:t>5</a:t>
            </a:r>
            <a:r>
              <a:rPr lang="ja-JP" altLang="en-US" dirty="0"/>
              <a:t>がつ</a:t>
            </a:r>
            <a:r>
              <a:rPr lang="en-US" altLang="ja-JP" dirty="0"/>
              <a:t>19</a:t>
            </a:r>
            <a:r>
              <a:rPr lang="ja-JP" altLang="en-US" dirty="0"/>
              <a:t>にちです。</a:t>
            </a:r>
            <a:r>
              <a:rPr lang="en-CA" altLang="ja-JP" dirty="0"/>
              <a:t>It is May 19</a:t>
            </a:r>
            <a:r>
              <a:rPr lang="en-CA" altLang="ja-JP" baseline="30000" dirty="0"/>
              <a:t>th</a:t>
            </a:r>
            <a:r>
              <a:rPr lang="en-CA" altLang="ja-JP" dirty="0"/>
              <a:t> today.</a:t>
            </a:r>
          </a:p>
          <a:p>
            <a:pPr marL="0" indent="0">
              <a:buNone/>
            </a:pPr>
            <a:r>
              <a:rPr lang="ja-JP" altLang="en-US" dirty="0"/>
              <a:t>きょうは　なんがつ　なんに</a:t>
            </a:r>
            <a:r>
              <a:rPr lang="ja-JP" altLang="en-US" dirty="0" err="1"/>
              <a:t>ちですか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　　　</a:t>
            </a:r>
            <a:endParaRPr lang="en-CA" dirty="0"/>
          </a:p>
          <a:p>
            <a:pPr marL="0" indent="0">
              <a:buNone/>
            </a:pPr>
            <a:r>
              <a:rPr lang="ja-JP" altLang="en-US" dirty="0"/>
              <a:t>きょうは　かようびです。   </a:t>
            </a:r>
            <a:r>
              <a:rPr lang="en-CA" altLang="ja-JP" dirty="0"/>
              <a:t>It is Tuesday today.</a:t>
            </a:r>
          </a:p>
          <a:p>
            <a:pPr marL="0" indent="0">
              <a:buNone/>
            </a:pPr>
            <a:r>
              <a:rPr lang="ja-JP" altLang="en-US" dirty="0"/>
              <a:t>きょうは　なんようびですか。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 smtClean="0"/>
              <a:t>　　　　　</a:t>
            </a:r>
            <a:r>
              <a:rPr lang="ja-JP" altLang="en-US" smtClean="0"/>
              <a:t>　</a:t>
            </a:r>
            <a:r>
              <a:rPr lang="ja-JP" altLang="en-US" dirty="0" smtClean="0"/>
              <a:t>　</a:t>
            </a:r>
            <a:endParaRPr lang="en-CA" dirty="0"/>
          </a:p>
          <a:p>
            <a:pPr marL="0" indent="0">
              <a:buNone/>
            </a:pPr>
            <a:r>
              <a:rPr lang="en-US" altLang="ja-JP" dirty="0"/>
              <a:t>Event</a:t>
            </a:r>
            <a:r>
              <a:rPr lang="ja-JP" altLang="en-US" dirty="0"/>
              <a:t>は　いつですか。　　　　　　　いつ：</a:t>
            </a:r>
            <a:r>
              <a:rPr lang="en-US" altLang="ja-JP" dirty="0"/>
              <a:t>When</a:t>
            </a:r>
          </a:p>
          <a:p>
            <a:pPr marL="0" indent="0">
              <a:buNone/>
            </a:pPr>
            <a:r>
              <a:rPr lang="ja-JP" altLang="en-US" dirty="0"/>
              <a:t>クリスマスは　いつですか。　－</a:t>
            </a:r>
            <a:r>
              <a:rPr lang="en-US" altLang="ja-JP" dirty="0"/>
              <a:t>12</a:t>
            </a:r>
            <a:r>
              <a:rPr lang="ja-JP" altLang="en-US" dirty="0"/>
              <a:t>がつ</a:t>
            </a:r>
            <a:r>
              <a:rPr lang="en-US" altLang="ja-JP" dirty="0"/>
              <a:t>25</a:t>
            </a:r>
            <a:r>
              <a:rPr lang="ja-JP" altLang="en-US" dirty="0"/>
              <a:t>にちです。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たんじょうびは　いつですか。　　　たんじょうび：</a:t>
            </a:r>
            <a:r>
              <a:rPr lang="en-US" altLang="ja-JP" dirty="0"/>
              <a:t>Birthday</a:t>
            </a:r>
            <a:r>
              <a:rPr lang="ja-JP" altLang="en-US" dirty="0"/>
              <a:t>　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1439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99C9C-7549-4F0B-A54C-803536C64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31560"/>
          </a:xfrm>
        </p:spPr>
        <p:txBody>
          <a:bodyPr>
            <a:noAutofit/>
          </a:bodyPr>
          <a:lstStyle/>
          <a:p>
            <a:r>
              <a:rPr lang="en-CA" sz="3600" b="1" dirty="0"/>
              <a:t>Verbs past tense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A986D-1B07-4F35-B352-AF09A4141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85371"/>
            <a:ext cx="10515600" cy="574765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ja-JP" altLang="en-US" dirty="0"/>
              <a:t>いきます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　　　　     →いきました</a:t>
            </a:r>
            <a:endParaRPr lang="en-CA" altLang="ja-JP" dirty="0"/>
          </a:p>
          <a:p>
            <a:pPr marL="0" indent="0">
              <a:buNone/>
            </a:pPr>
            <a:r>
              <a:rPr lang="en-CA" dirty="0"/>
              <a:t>Negative </a:t>
            </a:r>
            <a:r>
              <a:rPr lang="en-CA" dirty="0">
                <a:sym typeface="Wingdings" panose="05000000000000000000" pitchFamily="2" charset="2"/>
              </a:rPr>
              <a:t></a:t>
            </a:r>
            <a:r>
              <a:rPr lang="ja-JP" altLang="en-US" dirty="0">
                <a:sym typeface="Wingdings" panose="05000000000000000000" pitchFamily="2" charset="2"/>
              </a:rPr>
              <a:t>いきませんでした</a:t>
            </a:r>
            <a:endParaRPr lang="en-CA" altLang="ja-JP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CA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ja-JP" altLang="en-US" dirty="0">
                <a:sym typeface="Wingdings" panose="05000000000000000000" pitchFamily="2" charset="2"/>
              </a:rPr>
              <a:t>ききます</a:t>
            </a:r>
            <a:endParaRPr lang="en-CA" altLang="ja-JP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ja-JP" altLang="en-US" dirty="0">
                <a:sym typeface="Wingdings" panose="05000000000000000000" pitchFamily="2" charset="2"/>
              </a:rPr>
              <a:t>→ききました、ききませんでした</a:t>
            </a:r>
            <a:endParaRPr lang="en-CA" altLang="ja-JP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CA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ja-JP" altLang="en-US" dirty="0">
                <a:sym typeface="Wingdings" panose="05000000000000000000" pitchFamily="2" charset="2"/>
              </a:rPr>
              <a:t>のみます</a:t>
            </a:r>
            <a:endParaRPr lang="en-CA" altLang="ja-JP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ja-JP" altLang="en-US" dirty="0"/>
              <a:t>→のみました、のみませんでした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ja-JP" altLang="en-US" dirty="0"/>
              <a:t>はなします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→はなしました、はなしませんでした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ja-JP" altLang="en-US" dirty="0"/>
              <a:t>よみます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→よみました、よみませんでした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9533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A2818-A80C-47E6-8B25-CEC4F5A07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719"/>
          </a:xfrm>
        </p:spPr>
        <p:txBody>
          <a:bodyPr>
            <a:normAutofit fontScale="90000"/>
          </a:bodyPr>
          <a:lstStyle/>
          <a:p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041F2A-8AC7-4AB3-8002-7326EF302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95086"/>
            <a:ext cx="10515600" cy="558187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dirty="0"/>
              <a:t>おきます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→おきました、おきませんでした</a:t>
            </a:r>
            <a:endParaRPr lang="en-CA" altLang="ja-JP" dirty="0"/>
          </a:p>
          <a:p>
            <a:pPr marL="0" indent="0">
              <a:buNone/>
            </a:pP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たべます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→たべました、たべませんでした</a:t>
            </a:r>
            <a:endParaRPr lang="en-CA" altLang="ja-JP" dirty="0"/>
          </a:p>
          <a:p>
            <a:pPr marL="0" indent="0">
              <a:buNone/>
            </a:pP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ねます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→ねました、ねませんでした</a:t>
            </a:r>
            <a:endParaRPr lang="en-CA" altLang="ja-JP" dirty="0"/>
          </a:p>
          <a:p>
            <a:pPr marL="0" indent="0">
              <a:buNone/>
            </a:pP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みます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→みました、みませんでした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00008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B7D00-34FE-4EB5-9ABC-F3916B40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948809-CE72-4F3A-8C26-4E12A6913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56343"/>
            <a:ext cx="10515600" cy="5320620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きます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→きました、きませんでした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ja-JP" altLang="en-US" dirty="0"/>
              <a:t>します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→しました、しませんでした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ja-JP" altLang="en-US" dirty="0"/>
              <a:t>べんきょうします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→べんきょうしました、べんきょうしませんでした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3450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6CDBD-546F-4396-85D0-5D7F77736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6361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New</a:t>
            </a:r>
            <a:r>
              <a:rPr lang="ja-JP" altLang="en-US" dirty="0"/>
              <a:t> </a:t>
            </a:r>
            <a:r>
              <a:rPr lang="en-US" altLang="ja-JP" dirty="0"/>
              <a:t>Verbs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EA163-C3D7-4B65-90F2-0C8290625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5657"/>
            <a:ext cx="10515600" cy="500130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dirty="0"/>
              <a:t>あう→あいます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　　　　あいました、あいませんでした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ja-JP" altLang="en-US" dirty="0"/>
              <a:t>ある→あります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　　　　ありました、ありませんでした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ja-JP" altLang="en-US" dirty="0"/>
              <a:t>かう→かいます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　　　　かいました、かいませんでした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ja-JP" altLang="en-US" dirty="0"/>
              <a:t>かく→かきます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　　　　かきました、かきませんでした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2130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04AEA-ED91-470A-813B-C5C040947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7389"/>
          </a:xfrm>
        </p:spPr>
        <p:txBody>
          <a:bodyPr>
            <a:normAutofit fontScale="90000"/>
          </a:bodyPr>
          <a:lstStyle/>
          <a:p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259B2-8945-42CB-B005-D8125EAF05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1200"/>
            <a:ext cx="10515600" cy="54657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dirty="0"/>
              <a:t>とる→とります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　　　　とりました、とりませんでした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ja-JP" altLang="en-US" dirty="0"/>
              <a:t>まつ→まちます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　　　　まちました、まちませんでした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ja-JP" altLang="en-US" dirty="0"/>
              <a:t>わかる→わかります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　　　　　　わかりました、わかりませんでした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ja-JP" altLang="en-US" dirty="0"/>
              <a:t>いる→います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　　　　いました、いませんでした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1521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6549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30317"/>
            <a:ext cx="10515600" cy="5346646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やすみ</a:t>
            </a:r>
            <a:endParaRPr lang="en-US" altLang="ja-JP" dirty="0" smtClean="0"/>
          </a:p>
          <a:p>
            <a:pPr marL="0" indent="0">
              <a:buNone/>
            </a:pPr>
            <a:r>
              <a:rPr lang="en-US" dirty="0" smtClean="0"/>
              <a:t>Break, holiday, absence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52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652D6-8251-4D10-9FDF-A7AFC3C99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Verb past tense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805D5A-45A9-4E70-8CF4-E1C41E457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8857"/>
            <a:ext cx="10515600" cy="47981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altLang="ja-JP" dirty="0"/>
              <a:t>Affirmative   </a:t>
            </a:r>
            <a:r>
              <a:rPr lang="ja-JP" altLang="en-US" dirty="0"/>
              <a:t>ーました</a:t>
            </a:r>
            <a:endParaRPr lang="en-CA" altLang="ja-JP" dirty="0"/>
          </a:p>
          <a:p>
            <a:pPr marL="0" indent="0">
              <a:buNone/>
            </a:pPr>
            <a:r>
              <a:rPr lang="en-CA" altLang="ja-JP" dirty="0"/>
              <a:t>Negative       </a:t>
            </a:r>
            <a:r>
              <a:rPr lang="ja-JP" altLang="en-US" dirty="0"/>
              <a:t>ーませんでした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US" altLang="ja-JP" dirty="0"/>
              <a:t>Ex.</a:t>
            </a:r>
            <a:endParaRPr lang="en-CA" dirty="0"/>
          </a:p>
          <a:p>
            <a:pPr marL="0" indent="0">
              <a:buNone/>
            </a:pPr>
            <a:r>
              <a:rPr lang="ja-JP" altLang="en-US" dirty="0"/>
              <a:t>きのう　</a:t>
            </a:r>
            <a:r>
              <a:rPr lang="en-US" altLang="ja-JP" dirty="0"/>
              <a:t>11</a:t>
            </a:r>
            <a:r>
              <a:rPr lang="ja-JP" altLang="en-US" dirty="0"/>
              <a:t>じにねました。</a:t>
            </a:r>
            <a:endParaRPr lang="en-CA" altLang="ja-JP" dirty="0"/>
          </a:p>
          <a:p>
            <a:pPr marL="0" indent="0">
              <a:buNone/>
            </a:pPr>
            <a:r>
              <a:rPr lang="en-CA" altLang="ja-JP" dirty="0"/>
              <a:t>I slept at 11:00 yesterday.</a:t>
            </a:r>
          </a:p>
          <a:p>
            <a:pPr marL="0" indent="0">
              <a:buNone/>
            </a:pP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せんしゅうの日曜日に　としょかんで　べんきょうしました。</a:t>
            </a:r>
            <a:endParaRPr lang="en-CA" altLang="ja-JP" dirty="0"/>
          </a:p>
          <a:p>
            <a:pPr marL="0" indent="0">
              <a:buNone/>
            </a:pPr>
            <a:r>
              <a:rPr lang="en-US" altLang="ja-JP" dirty="0"/>
              <a:t>I</a:t>
            </a:r>
            <a:r>
              <a:rPr lang="ja-JP" altLang="en-US" dirty="0"/>
              <a:t> </a:t>
            </a:r>
            <a:r>
              <a:rPr lang="en-US" altLang="ja-JP" dirty="0"/>
              <a:t>studied</a:t>
            </a:r>
            <a:r>
              <a:rPr lang="ja-JP" altLang="en-US" dirty="0"/>
              <a:t> </a:t>
            </a:r>
            <a:r>
              <a:rPr lang="en-US" altLang="ja-JP" dirty="0"/>
              <a:t>at</a:t>
            </a:r>
            <a:r>
              <a:rPr lang="ja-JP" altLang="en-US" dirty="0"/>
              <a:t> </a:t>
            </a:r>
            <a:r>
              <a:rPr lang="en-US" altLang="ja-JP" dirty="0"/>
              <a:t>the</a:t>
            </a:r>
            <a:r>
              <a:rPr lang="ja-JP" altLang="en-US" dirty="0"/>
              <a:t> </a:t>
            </a:r>
            <a:r>
              <a:rPr lang="en-US" altLang="ja-JP" dirty="0"/>
              <a:t>library</a:t>
            </a:r>
            <a:r>
              <a:rPr lang="ja-JP" altLang="en-US" dirty="0"/>
              <a:t> </a:t>
            </a:r>
            <a:r>
              <a:rPr lang="en-US" altLang="ja-JP" dirty="0"/>
              <a:t>last</a:t>
            </a:r>
            <a:r>
              <a:rPr lang="ja-JP" altLang="en-US" dirty="0"/>
              <a:t> </a:t>
            </a:r>
            <a:r>
              <a:rPr lang="en-US" altLang="ja-JP" dirty="0"/>
              <a:t>Sunday.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0851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4364</TotalTime>
  <Words>912</Words>
  <Application>Microsoft Office PowerPoint</Application>
  <PresentationFormat>Widescreen</PresentationFormat>
  <Paragraphs>158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Wingdings</vt:lpstr>
      <vt:lpstr>Calibri Light</vt:lpstr>
      <vt:lpstr>Arial</vt:lpstr>
      <vt:lpstr>Calibri</vt:lpstr>
      <vt:lpstr>ＭＳ Ｐゴシック</vt:lpstr>
      <vt:lpstr>Office Theme</vt:lpstr>
      <vt:lpstr>Time word  p. 127 </vt:lpstr>
      <vt:lpstr>Question </vt:lpstr>
      <vt:lpstr>Verbs past tense</vt:lpstr>
      <vt:lpstr>PowerPoint Presentation</vt:lpstr>
      <vt:lpstr>PowerPoint Presentation</vt:lpstr>
      <vt:lpstr>New Verbs</vt:lpstr>
      <vt:lpstr>PowerPoint Presentation</vt:lpstr>
      <vt:lpstr>PowerPoint Presentation</vt:lpstr>
      <vt:lpstr>Verb past tense</vt:lpstr>
      <vt:lpstr>Past tense of です</vt:lpstr>
      <vt:lpstr>Past Time words for the past tense</vt:lpstr>
      <vt:lpstr>　　  とき　　　　 ～の時</vt:lpstr>
      <vt:lpstr>The duration of an activity</vt:lpstr>
      <vt:lpstr>PowerPoint Presentation</vt:lpstr>
      <vt:lpstr>PowerPoint Presentation</vt:lpstr>
      <vt:lpstr>ごろ　VS　ぐらい　　　　about～</vt:lpstr>
      <vt:lpstr>Particle　と</vt:lpstr>
      <vt:lpstr>PowerPoint Presentation</vt:lpstr>
    </vt:vector>
  </TitlesOfParts>
  <Company>University of Saskatchewan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JPNS 114  Sept 28, 2014</dc:title>
  <dc:creator>Krasznai, Izumi</dc:creator>
  <cp:lastModifiedBy>Adachi, Izumi</cp:lastModifiedBy>
  <cp:revision>192</cp:revision>
  <dcterms:created xsi:type="dcterms:W3CDTF">2014-09-23T21:07:08Z</dcterms:created>
  <dcterms:modified xsi:type="dcterms:W3CDTF">2021-04-05T17:21:13Z</dcterms:modified>
</cp:coreProperties>
</file>